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4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557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658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667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2864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824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177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342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200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350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770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741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D41A-C5B6-40AD-8C42-8CD0C56917FB}" type="datetimeFigureOut">
              <a:rPr lang="en-SG" smtClean="0"/>
              <a:t>22/2/2014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F9A9-D732-4A06-B888-08F4C9C069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860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sentosa.com.s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572"/>
            <a:ext cx="7772400" cy="2880320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Sentosa</a:t>
            </a:r>
            <a:endParaRPr lang="en-SG" sz="88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09_Leemsejin_1E3</a:t>
            </a:r>
            <a:endParaRPr lang="en-SG" sz="4000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60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2490"/>
              </p:ext>
            </p:extLst>
          </p:nvPr>
        </p:nvGraphicFramePr>
        <p:xfrm>
          <a:off x="539552" y="1628800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haroni" pitchFamily="2" charset="-79"/>
                          <a:cs typeface="Aharoni" pitchFamily="2" charset="-79"/>
                        </a:rPr>
                        <a:t>Immerse</a:t>
                      </a:r>
                      <a:r>
                        <a:rPr lang="en-US" sz="2800" baseline="0" dirty="0" smtClean="0">
                          <a:latin typeface="Aharoni" pitchFamily="2" charset="-79"/>
                          <a:cs typeface="Aharoni" pitchFamily="2" charset="-79"/>
                        </a:rPr>
                        <a:t> Yourself In Seven Zones</a:t>
                      </a:r>
                      <a:endParaRPr lang="en-MY" sz="28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  <a:hlinkClick r:id="rId2" action="ppaction://hlinksldjump"/>
                        </a:rPr>
                        <a:t>Butterfly Park &amp; Insect Kingdom</a:t>
                      </a:r>
                      <a:endParaRPr lang="en-MY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latin typeface="Aharoni" pitchFamily="2" charset="-79"/>
                          <a:cs typeface="Aharoni" pitchFamily="2" charset="-79"/>
                          <a:hlinkClick r:id="rId3" action="ppaction://hlinksldjump"/>
                        </a:rPr>
                        <a:t>Sentosa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  <a:hlinkClick r:id="rId3" action="ppaction://hlinksldjump"/>
                        </a:rPr>
                        <a:t> Nature Discovery</a:t>
                      </a:r>
                      <a:endParaRPr lang="en-MY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  <a:hlinkClick r:id="rId4" action="ppaction://hlinksldjump"/>
                        </a:rPr>
                        <a:t>Tiger Sky Tower</a:t>
                      </a:r>
                      <a:endParaRPr lang="en-MY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latin typeface="Aharoni" pitchFamily="2" charset="-79"/>
                          <a:cs typeface="Aharoni" pitchFamily="2" charset="-79"/>
                          <a:hlinkClick r:id="rId5" action="ppaction://hlinksldjump"/>
                        </a:rPr>
                        <a:t>Sentosa</a:t>
                      </a:r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  <a:hlinkClick r:id="rId5" action="ppaction://hlinksldjump"/>
                        </a:rPr>
                        <a:t> 4D Adventure park</a:t>
                      </a:r>
                      <a:endParaRPr lang="en-MY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Aharoni" pitchFamily="2" charset="-79"/>
                          <a:cs typeface="Aharoni" pitchFamily="2" charset="-79"/>
                          <a:hlinkClick r:id="rId6" action="ppaction://hlinksldjump"/>
                        </a:rPr>
                        <a:t>Singapore Cable Car</a:t>
                      </a:r>
                      <a:endParaRPr lang="en-MY" sz="2400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njal Thoegai College" pitchFamily="2" charset="0"/>
                <a:cs typeface="Anjal Thoegai College" pitchFamily="2" charset="0"/>
              </a:rPr>
              <a:t>Butterfly Park &amp; Insect Kingdom</a:t>
            </a:r>
            <a:endParaRPr lang="en-SG" dirty="0">
              <a:solidFill>
                <a:schemeClr val="accent3">
                  <a:lumMod val="75000"/>
                </a:schemeClr>
              </a:solidFill>
              <a:latin typeface="Anjal Thoegai College" pitchFamily="2" charset="0"/>
              <a:cs typeface="Anjal Thoegai Colleg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SG" sz="4000" b="1" dirty="0">
                <a:latin typeface="Aharoni" pitchFamily="2" charset="-79"/>
                <a:cs typeface="Aharoni" pitchFamily="2" charset="-79"/>
              </a:rPr>
              <a:t>Surrounded with lush tropical greenery, Butterfly Park &amp; Insect Kingdom showcases the stunning beauties of mother nature. With a great variety of fluttering butterflies and exotic insects, this tamed wilderness is sure to delight you</a:t>
            </a:r>
            <a:r>
              <a:rPr lang="en-SG" b="1" dirty="0"/>
              <a:t>.</a:t>
            </a:r>
            <a:endParaRPr lang="en-SG" dirty="0"/>
          </a:p>
        </p:txBody>
      </p:sp>
      <p:sp>
        <p:nvSpPr>
          <p:cNvPr id="7" name="Action Button: Home 6">
            <a:hlinkClick r:id="rId3" action="ppaction://hlinksldjump" highlightClick="1"/>
            <a:hlinkHover r:id="" action="ppaction://hlinkshowjump?jump=nextslide"/>
          </p:cNvPr>
          <p:cNvSpPr/>
          <p:nvPr/>
        </p:nvSpPr>
        <p:spPr>
          <a:xfrm>
            <a:off x="8423920" y="8620"/>
            <a:ext cx="720080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83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njal Thoegai College" pitchFamily="2" charset="0"/>
                <a:cs typeface="Anjal Thoegai College" pitchFamily="2" charset="0"/>
              </a:rPr>
              <a:t>Sentosa</a:t>
            </a:r>
            <a:r>
              <a:rPr lang="en-US" dirty="0" smtClean="0">
                <a:latin typeface="Anjal Thoegai College" pitchFamily="2" charset="0"/>
                <a:cs typeface="Anjal Thoegai College" pitchFamily="2" charset="0"/>
              </a:rPr>
              <a:t> Nature Discovery</a:t>
            </a:r>
            <a:endParaRPr lang="en-SG" dirty="0">
              <a:latin typeface="Anjal Thoegai College" pitchFamily="2" charset="0"/>
              <a:cs typeface="Anjal Thoegai Colleg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Embark on a hands-on journey of discovery and sharpen your detective skills. At </a:t>
            </a:r>
            <a:r>
              <a:rPr lang="en-SG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Sentosa</a:t>
            </a:r>
            <a:r>
              <a:rPr lang="en-SG" b="1" dirty="0">
                <a:solidFill>
                  <a:schemeClr val="tx1">
                    <a:lumMod val="95000"/>
                    <a:lumOff val="5000"/>
                  </a:schemeClr>
                </a:solidFill>
                <a:latin typeface="Aharoni" pitchFamily="2" charset="-79"/>
                <a:cs typeface="Aharoni" pitchFamily="2" charset="-79"/>
              </a:rPr>
              <a:t> Nature Discovery, nature and fun go hand-in-hand</a:t>
            </a:r>
            <a:endParaRPr lang="en-SG" dirty="0">
              <a:solidFill>
                <a:schemeClr val="tx1">
                  <a:lumMod val="95000"/>
                  <a:lumOff val="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532440" y="0"/>
            <a:ext cx="639510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24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jal Thoegai College" pitchFamily="2" charset="0"/>
                <a:cs typeface="Anjal Thoegai College" pitchFamily="2" charset="0"/>
              </a:rPr>
              <a:t>Tiger Sky Tower</a:t>
            </a:r>
            <a:endParaRPr lang="en-SG" dirty="0">
              <a:latin typeface="Anjal Thoegai College" pitchFamily="2" charset="0"/>
              <a:cs typeface="Anjal Thoegai Colleg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>
                <a:latin typeface="Aharoni" pitchFamily="2" charset="-79"/>
                <a:cs typeface="Aharoni" pitchFamily="2" charset="-79"/>
              </a:rPr>
              <a:t>Gently rising 131 metres above sea level, relax inside the air-conditioned cabin of the Tiger Sky Tower and enjoy panoramic views across </a:t>
            </a:r>
            <a:r>
              <a:rPr lang="en-SG" b="1" dirty="0" err="1">
                <a:latin typeface="Aharoni" pitchFamily="2" charset="-79"/>
                <a:cs typeface="Aharoni" pitchFamily="2" charset="-79"/>
              </a:rPr>
              <a:t>Sentosa</a:t>
            </a:r>
            <a:r>
              <a:rPr lang="en-SG" b="1" dirty="0">
                <a:latin typeface="Aharoni" pitchFamily="2" charset="-79"/>
                <a:cs typeface="Aharoni" pitchFamily="2" charset="-79"/>
              </a:rPr>
              <a:t> and Singapore's Southern Islands – as well as neighbouring Malaysia and even Indonesia.</a:t>
            </a:r>
            <a:endParaRPr lang="en-S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333451" y="33148"/>
            <a:ext cx="792088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26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njal Thoegai College" pitchFamily="2" charset="0"/>
                <a:cs typeface="Anjal Thoegai College" pitchFamily="2" charset="0"/>
              </a:rPr>
              <a:t>Sentosa</a:t>
            </a:r>
            <a:r>
              <a:rPr lang="en-US" dirty="0" smtClean="0">
                <a:latin typeface="Anjal Thoegai College" pitchFamily="2" charset="0"/>
                <a:cs typeface="Anjal Thoegai College" pitchFamily="2" charset="0"/>
              </a:rPr>
              <a:t> 4D Adventure park</a:t>
            </a:r>
            <a:endParaRPr lang="en-SG" dirty="0">
              <a:latin typeface="Anjal Thoegai College" pitchFamily="2" charset="0"/>
              <a:cs typeface="Anjal Thoegai Colleg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G" dirty="0">
                <a:latin typeface="Aharoni" pitchFamily="2" charset="-79"/>
                <a:cs typeface="Aharoni" pitchFamily="2" charset="-79"/>
              </a:rPr>
              <a:t>Home to UNLIMITED FUN! Go on in an immersive 4-D movie, NEW: Journey 2: The Mysterious Island, The 4-D Experience. </a:t>
            </a:r>
            <a:br>
              <a:rPr lang="en-SG" dirty="0">
                <a:latin typeface="Aharoni" pitchFamily="2" charset="-79"/>
                <a:cs typeface="Aharoni" pitchFamily="2" charset="-79"/>
              </a:rPr>
            </a:br>
            <a:r>
              <a:rPr lang="en-SG" dirty="0">
                <a:latin typeface="Aharoni" pitchFamily="2" charset="-79"/>
                <a:cs typeface="Aharoni" pitchFamily="2" charset="-79"/>
              </a:rPr>
              <a:t/>
            </a:r>
            <a:br>
              <a:rPr lang="en-SG" dirty="0">
                <a:latin typeface="Aharoni" pitchFamily="2" charset="-79"/>
                <a:cs typeface="Aharoni" pitchFamily="2" charset="-79"/>
              </a:rPr>
            </a:br>
            <a:r>
              <a:rPr lang="en-SG" dirty="0">
                <a:latin typeface="Aharoni" pitchFamily="2" charset="-79"/>
                <a:cs typeface="Aharoni" pitchFamily="2" charset="-79"/>
              </a:rPr>
              <a:t>Next, Hang On Tight as you ride on a virtual 4-D roller coaster “Extreme Log Ride” and Grab a motion-sensor pistol, aim and fire at Asia’s first 4-D Interactive Shoot-Out game happening at “Desperados”. </a:t>
            </a: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423920" y="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82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jal Thoegai College" pitchFamily="2" charset="0"/>
                <a:cs typeface="Anjal Thoegai College" pitchFamily="2" charset="0"/>
              </a:rPr>
              <a:t>Singapore Cable Car</a:t>
            </a:r>
            <a:endParaRPr lang="en-SG" dirty="0">
              <a:latin typeface="Anjal Thoegai College" pitchFamily="2" charset="0"/>
              <a:cs typeface="Anjal Thoegai Colleg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b="1" dirty="0">
                <a:latin typeface="Aharoni" pitchFamily="2" charset="-79"/>
                <a:cs typeface="Aharoni" pitchFamily="2" charset="-79"/>
              </a:rPr>
              <a:t>Be captivated and enthralled by the setting sun as the night unfolds a picturesque Singapore landscape with Singapore Cable Car offering a stunning 360-degree view of the Southern precinct with its transparent enclosure.</a:t>
            </a:r>
            <a:endParaRPr lang="en-S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422557" y="13823"/>
            <a:ext cx="720080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21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 </a:t>
            </a:r>
            <a:r>
              <a:rPr lang="en-US" dirty="0" smtClean="0"/>
              <a:t>to go to the </a:t>
            </a:r>
            <a:r>
              <a:rPr lang="en-US" dirty="0" err="1" smtClean="0"/>
              <a:t>Offical</a:t>
            </a:r>
            <a:r>
              <a:rPr lang="en-US" dirty="0" smtClean="0"/>
              <a:t> Website</a:t>
            </a:r>
            <a:endParaRPr lang="en-SG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8427431" y="0"/>
            <a:ext cx="720080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51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188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Sentosa</vt:lpstr>
      <vt:lpstr>PowerPoint Presentation</vt:lpstr>
      <vt:lpstr>Butterfly Park &amp; Insect Kingdom</vt:lpstr>
      <vt:lpstr>Sentosa Nature Discovery</vt:lpstr>
      <vt:lpstr>Tiger Sky Tower</vt:lpstr>
      <vt:lpstr>Sentosa 4D Adventure park</vt:lpstr>
      <vt:lpstr>Singapore Cable Car</vt:lpstr>
      <vt:lpstr>PowerPoint Presentation</vt:lpstr>
    </vt:vector>
  </TitlesOfParts>
  <Company>MOE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Sentosa</dc:title>
  <dc:creator>LEEM SEJIN</dc:creator>
  <cp:lastModifiedBy>User</cp:lastModifiedBy>
  <cp:revision>11</cp:revision>
  <dcterms:created xsi:type="dcterms:W3CDTF">2014-02-17T02:22:43Z</dcterms:created>
  <dcterms:modified xsi:type="dcterms:W3CDTF">2014-02-22T06:52:55Z</dcterms:modified>
</cp:coreProperties>
</file>